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6" r:id="rId7"/>
    <p:sldId id="261" r:id="rId8"/>
    <p:sldId id="262" r:id="rId9"/>
    <p:sldId id="267" r:id="rId10"/>
    <p:sldId id="263" r:id="rId11"/>
    <p:sldId id="264" r:id="rId12"/>
    <p:sldId id="265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71" d="100"/>
          <a:sy n="71" d="100"/>
        </p:scale>
        <p:origin x="-1992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18.04.2018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18.04.2018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18.04.2018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18.04.2018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18.04.2018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18.04.2018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18.04.2018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18.04.2018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18.04.2018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18.04.2018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18.04.2018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18.04.2018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692696"/>
            <a:ext cx="7924800" cy="1143000"/>
          </a:xfrm>
        </p:spPr>
        <p:txBody>
          <a:bodyPr/>
          <a:lstStyle/>
          <a:p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учитель начальных классов </a:t>
            </a:r>
            <a:br>
              <a:rPr lang="ru-RU" sz="2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МБОУ «СОШ №103» </a:t>
            </a:r>
            <a:br>
              <a:rPr lang="ru-RU" sz="2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Сафина </a:t>
            </a:r>
            <a:r>
              <a:rPr lang="ru-RU" sz="2800" i="1" dirty="0" err="1" smtClean="0">
                <a:latin typeface="Times New Roman" pitchFamily="18" charset="0"/>
                <a:cs typeface="Times New Roman" pitchFamily="18" charset="0"/>
              </a:rPr>
              <a:t>Рузиля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i="1" dirty="0" err="1" smtClean="0">
                <a:latin typeface="Times New Roman" pitchFamily="18" charset="0"/>
                <a:cs typeface="Times New Roman" pitchFamily="18" charset="0"/>
              </a:rPr>
              <a:t>Зуфаровна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724128" y="1775940"/>
            <a:ext cx="2596208" cy="3816424"/>
          </a:xfrm>
        </p:spPr>
        <p:txBody>
          <a:bodyPr>
            <a:noAutofit/>
          </a:bodyPr>
          <a:lstStyle/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Учитель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-это и профессия, и призвание, и ремесло, </a:t>
            </a:r>
          </a:p>
          <a:p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Но  это искусство и служение,</a:t>
            </a:r>
          </a:p>
          <a:p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Служение детям - прежде всего! </a:t>
            </a:r>
          </a:p>
          <a:p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В. А. Сухомлинский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Учитель\Desktop\IMG_E114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759267"/>
            <a:ext cx="4536504" cy="4968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025173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10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-243408"/>
            <a:ext cx="7924800" cy="1143000"/>
          </a:xfrm>
        </p:spPr>
        <p:txBody>
          <a:bodyPr/>
          <a:lstStyle/>
          <a:p>
            <a:pPr algn="ctr"/>
            <a:r>
              <a:rPr lang="ru-RU" dirty="0" smtClean="0"/>
              <a:t>Школьные годы чудесные…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980728"/>
            <a:ext cx="7920880" cy="5877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161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Учитель\Pictures\2018-03-24 папка\папка 86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856"/>
            <a:ext cx="9169019" cy="6876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8986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302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068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610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1115616" y="764704"/>
            <a:ext cx="7272808" cy="5112568"/>
          </a:xfrm>
        </p:spPr>
        <p:txBody>
          <a:bodyPr>
            <a:noAutofit/>
          </a:bodyPr>
          <a:lstStyle/>
          <a:p>
            <a:pPr algn="l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Образование: в 2011 году окончила с отличием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Казанский педагогический колледж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 специальности «Преподавание в начальных классах с дополнительной подготовкой в области татарского языка и литературы» и поступила в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Казанский федеральный университет.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своила программу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бакалавриата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по направлению подготовки «Педагогическое образование».</a:t>
            </a:r>
          </a:p>
          <a:p>
            <a:pPr algn="l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Стаж педагогической работы: 7лет</a:t>
            </a:r>
          </a:p>
          <a:p>
            <a:pPr algn="l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Стаж работы в данном учреждении: 2 года</a:t>
            </a:r>
          </a:p>
          <a:p>
            <a:pPr algn="l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Повышение квалификации: «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Предшкольное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образование в соответствии с ФГОС ДО» 26.01.2018 при НОУ ДПО «Центр социально-гуманитарного образования»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683568" y="-387424"/>
            <a:ext cx="7772400" cy="1470025"/>
          </a:xfrm>
        </p:spPr>
        <p:txBody>
          <a:bodyPr/>
          <a:lstStyle/>
          <a:p>
            <a:r>
              <a:rPr lang="ru-RU" dirty="0" smtClean="0"/>
              <a:t>«Век живи – век учись»</a:t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5103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-243408"/>
            <a:ext cx="7924800" cy="1143000"/>
          </a:xfrm>
        </p:spPr>
        <p:txBody>
          <a:bodyPr/>
          <a:lstStyle/>
          <a:p>
            <a:pPr algn="ctr"/>
            <a:r>
              <a:rPr lang="ru-RU" dirty="0" smtClean="0"/>
              <a:t>Мое портфолио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242320" cy="411480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Во время учебы в педагогическом колледже была старостой по практике, за что была награждена грамотой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Учитель\Desktop\IMG_921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052736"/>
            <a:ext cx="5004048" cy="53285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0313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 2017 году исполняла обязанности начальника летнего пришкольного лагеря </a:t>
            </a:r>
            <a:endParaRPr lang="ru-RU" dirty="0"/>
          </a:p>
        </p:txBody>
      </p:sp>
      <p:pic>
        <p:nvPicPr>
          <p:cNvPr id="4099" name="Picture 3" descr="C:\Users\Учитель\Desktop\IMG_922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628800"/>
            <a:ext cx="4554048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5769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0"/>
            <a:ext cx="7924800" cy="1143000"/>
          </a:xfrm>
        </p:spPr>
        <p:txBody>
          <a:bodyPr/>
          <a:lstStyle/>
          <a:p>
            <a:pPr algn="ctr"/>
            <a:r>
              <a:rPr lang="ru-RU" dirty="0" smtClean="0"/>
              <a:t>В этом году я выпускаю 4 б класс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3" name="Picture 3" descr="C:\Users\Учитель\Pictures\2018-03-24 папка\папка 0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92875"/>
            <a:ext cx="8064896" cy="5104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1910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929" y="-99392"/>
            <a:ext cx="7924800" cy="1143000"/>
          </a:xfrm>
        </p:spPr>
        <p:txBody>
          <a:bodyPr/>
          <a:lstStyle/>
          <a:p>
            <a:pPr algn="ctr"/>
            <a:r>
              <a:rPr lang="ru-RU" dirty="0" smtClean="0"/>
              <a:t>Мы работаем по УМК «Школа </a:t>
            </a:r>
            <a:r>
              <a:rPr lang="ru-RU" dirty="0" err="1" smtClean="0"/>
              <a:t>россии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349389"/>
            <a:ext cx="7344815" cy="5508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939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-243408"/>
            <a:ext cx="7924800" cy="1143000"/>
          </a:xfrm>
        </p:spPr>
        <p:txBody>
          <a:bodyPr/>
          <a:lstStyle/>
          <a:p>
            <a:pPr algn="ctr"/>
            <a:r>
              <a:rPr lang="ru-RU" dirty="0" smtClean="0"/>
              <a:t>Наши достижения</a:t>
            </a:r>
            <a:endParaRPr lang="ru-RU" dirty="0"/>
          </a:p>
        </p:txBody>
      </p:sp>
      <p:pic>
        <p:nvPicPr>
          <p:cNvPr id="6146" name="Picture 2" descr="C:\Users\Учитель\Desktop\IMG_921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96" y="980728"/>
            <a:ext cx="4320480" cy="5154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Учитель\Pictures\2018-03-24 папка\папка 265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3" y="980728"/>
            <a:ext cx="4644008" cy="5154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684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Учитель\Pictures\2018-03-24 папка\папка 239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4664"/>
            <a:ext cx="3816424" cy="6042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Учитель\Pictures\2018-03-24 папка\папка 238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404664"/>
            <a:ext cx="4680520" cy="6042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2392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545"/>
            <a:ext cx="9144000" cy="6867545"/>
          </a:xfrm>
        </p:spPr>
      </p:pic>
    </p:spTree>
    <p:extLst>
      <p:ext uri="{BB962C8B-B14F-4D97-AF65-F5344CB8AC3E}">
        <p14:creationId xmlns:p14="http://schemas.microsoft.com/office/powerpoint/2010/main" val="3837269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Горизонт">
  <a:themeElements>
    <a:clrScheme name="Горизонт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Горизонт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Горизонт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</Template>
  <TotalTime>1562</TotalTime>
  <Words>165</Words>
  <Application>Microsoft Office PowerPoint</Application>
  <PresentationFormat>Экран (4:3)</PresentationFormat>
  <Paragraphs>17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Горизонт</vt:lpstr>
      <vt:lpstr>учитель начальных классов  МБОУ «СОШ №103»  Сафина Рузиля Зуфаровна</vt:lpstr>
      <vt:lpstr>«Век живи – век учись» </vt:lpstr>
      <vt:lpstr>Мое портфолио</vt:lpstr>
      <vt:lpstr>В 2017 году исполняла обязанности начальника летнего пришкольного лагеря </vt:lpstr>
      <vt:lpstr>В этом году я выпускаю 4 б класс</vt:lpstr>
      <vt:lpstr>Мы работаем по УМК «Школа россии»</vt:lpstr>
      <vt:lpstr>Наши достижения</vt:lpstr>
      <vt:lpstr>Презентация PowerPoint</vt:lpstr>
      <vt:lpstr>Презентация PowerPoint</vt:lpstr>
      <vt:lpstr>Школьные годы чудесные…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Самопрезентация учителя начальных классов МБОУ «СОШ №103»  Сафиной Рузили Зуфаровны</dc:title>
  <dc:creator>Учитель</dc:creator>
  <cp:lastModifiedBy>-</cp:lastModifiedBy>
  <cp:revision>28</cp:revision>
  <dcterms:created xsi:type="dcterms:W3CDTF">2018-04-18T10:56:22Z</dcterms:created>
  <dcterms:modified xsi:type="dcterms:W3CDTF">2018-04-19T13:16:08Z</dcterms:modified>
</cp:coreProperties>
</file>